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ngerine" charset="1" panose="02000000000000000000"/>
      <p:regular r:id="rId10"/>
    </p:embeddedFont>
    <p:embeddedFont>
      <p:font typeface="Tangerine Bold" charset="1" panose="02000000000000000000"/>
      <p:regular r:id="rId11"/>
    </p:embeddedFont>
    <p:embeddedFont>
      <p:font typeface="Carelia" charset="1" panose="00000500000000000000"/>
      <p:regular r:id="rId12"/>
    </p:embeddedFont>
    <p:embeddedFont>
      <p:font typeface="Carelia Italics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VAFj-l8irGo.mp4" Type="http://schemas.openxmlformats.org/officeDocument/2006/relationships/video"/><Relationship Id="rId12" Target="../media/VAFj-l8irGo.mp4" Type="http://schemas.microsoft.com/office/2007/relationships/media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4.jpeg" Type="http://schemas.openxmlformats.org/officeDocument/2006/relationships/image"/><Relationship Id="rId7" Target="../media/image3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2" Target="../media/image16.pn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9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VAFj-j0x-Yw.mp4" Type="http://schemas.openxmlformats.org/officeDocument/2006/relationships/video"/><Relationship Id="rId12" Target="../media/VAFj-j0x-Yw.mp4" Type="http://schemas.microsoft.com/office/2007/relationships/media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4.jpeg" Type="http://schemas.openxmlformats.org/officeDocument/2006/relationships/image"/><Relationship Id="rId7" Target="../media/image3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6.pn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9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11" Target="../media/VAFj-lpDtE0.mp4" Type="http://schemas.openxmlformats.org/officeDocument/2006/relationships/video"/><Relationship Id="rId12" Target="../media/VAFj-lpDtE0.mp4" Type="http://schemas.microsoft.com/office/2007/relationships/media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4.jpeg" Type="http://schemas.openxmlformats.org/officeDocument/2006/relationships/image"/><Relationship Id="rId7" Target="../media/image3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16.pn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9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6.pn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9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r="0" t="-278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54775" r="0" b="1962"/>
          <a:stretch>
            <a:fillRect/>
          </a:stretch>
        </p:blipFill>
        <p:spPr>
          <a:xfrm flipH="false" flipV="false" rot="10437156">
            <a:off x="3475729" y="7572319"/>
            <a:ext cx="12128005" cy="3371962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-10101156">
            <a:off x="10789186" y="1079477"/>
            <a:ext cx="4921956" cy="7315995"/>
            <a:chOff x="0" y="0"/>
            <a:chExt cx="3175000" cy="4719320"/>
          </a:xfrm>
        </p:grpSpPr>
        <p:sp>
          <p:nvSpPr>
            <p:cNvPr name="Freeform 11" id="11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r="-237551" t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r="-518" t="-3535" b="0"/>
              </a:stretch>
            </a:blip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296991">
            <a:off x="3055702" y="1435689"/>
            <a:ext cx="12128005" cy="779429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2700000">
            <a:off x="-3021635" y="2042349"/>
            <a:ext cx="5117166" cy="127289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3569674">
            <a:off x="-2435523" y="-1078537"/>
            <a:ext cx="3944942" cy="387590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1025603">
            <a:off x="-1458512" y="7218919"/>
            <a:ext cx="4019186" cy="613616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160405">
            <a:off x="15845490" y="7257103"/>
            <a:ext cx="3507936" cy="427887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-295103">
            <a:off x="4924075" y="2401998"/>
            <a:ext cx="8360231" cy="465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3"/>
              </a:lnSpc>
            </a:pPr>
            <a:r>
              <a:rPr lang="en-US" sz="12248">
                <a:solidFill>
                  <a:srgbClr val="605048"/>
                </a:solidFill>
                <a:latin typeface="Carelia"/>
              </a:rPr>
              <a:t>Trabalho sobre Agentes</a:t>
            </a:r>
          </a:p>
        </p:txBody>
      </p:sp>
      <p:sp>
        <p:nvSpPr>
          <p:cNvPr name="TextBox 19" id="19"/>
          <p:cNvSpPr txBox="true"/>
          <p:nvPr/>
        </p:nvSpPr>
        <p:spPr>
          <a:xfrm rot="-468041">
            <a:off x="459434" y="8808566"/>
            <a:ext cx="18037158" cy="211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5"/>
              </a:lnSpc>
            </a:pPr>
            <a:r>
              <a:rPr lang="en-US" sz="5899" spc="58">
                <a:solidFill>
                  <a:srgbClr val="605048"/>
                </a:solidFill>
                <a:latin typeface="Tangerine Bold"/>
              </a:rPr>
              <a:t>Guilherme Monteiro</a:t>
            </a:r>
          </a:p>
          <a:p>
            <a:pPr algn="ctr">
              <a:lnSpc>
                <a:spcPts val="8495"/>
              </a:lnSpc>
            </a:pP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6273966">
            <a:off x="15633257" y="879567"/>
            <a:ext cx="5117166" cy="127289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27259">
            <a:off x="8362120" y="1519537"/>
            <a:ext cx="891928" cy="908972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-468041">
            <a:off x="532468" y="6816492"/>
            <a:ext cx="18037158" cy="319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5"/>
              </a:lnSpc>
            </a:pPr>
            <a:r>
              <a:rPr lang="en-US" sz="5899" spc="58">
                <a:solidFill>
                  <a:srgbClr val="605048"/>
                </a:solidFill>
                <a:latin typeface="Tangerine Bold"/>
              </a:rPr>
              <a:t>Leonardo de Campos Vieira </a:t>
            </a:r>
          </a:p>
          <a:p>
            <a:pPr algn="ctr">
              <a:lnSpc>
                <a:spcPts val="8495"/>
              </a:lnSpc>
            </a:pPr>
          </a:p>
          <a:p>
            <a:pPr algn="ctr">
              <a:lnSpc>
                <a:spcPts val="849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r="-237551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r="-518" t="-3535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11909" r="0" b="0"/>
          <a:stretch>
            <a:fillRect/>
          </a:stretch>
        </p:blipFill>
        <p:spPr>
          <a:xfrm flipH="false" flipV="false" rot="0">
            <a:off x="3012062" y="1285875"/>
            <a:ext cx="12323754" cy="933757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452338" y="2351391"/>
            <a:ext cx="11443202" cy="122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11139" spc="300">
                <a:solidFill>
                  <a:srgbClr val="605048"/>
                </a:solidFill>
                <a:latin typeface="Carelia"/>
              </a:rPr>
              <a:t>Simulador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r="0" t="-278" b="-27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r="-2492" t="-10996" b="-11124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6388641">
            <a:off x="-1851477" y="-1782207"/>
            <a:ext cx="4019186" cy="613616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160405">
            <a:off x="15165536" y="6265084"/>
            <a:ext cx="3507936" cy="4278879"/>
          </a:xfrm>
          <a:prstGeom prst="rect">
            <a:avLst/>
          </a:prstGeom>
        </p:spPr>
      </p:pic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7" r="0" b="15207"/>
          <a:stretch>
            <a:fillRect/>
          </a:stretch>
        </p:blipFill>
        <p:spPr>
          <a:xfrm flipH="false" flipV="false" rot="0">
            <a:off x="3929378" y="3797407"/>
            <a:ext cx="10429245" cy="4972219"/>
          </a:xfrm>
          <a:prstGeom prst="rect">
            <a:avLst/>
          </a:prstGeom>
        </p:spPr>
      </p:pic>
      <p:grpSp>
        <p:nvGrpSpPr>
          <p:cNvPr name="Group 14" id="14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15" id="15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r="-237551" t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r="-518" t="-3535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r="0" t="-278" b="-27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r="-2492" t="-10996" b="-11124"/>
              </a:stretch>
            </a:blipFill>
          </p:spPr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9887" r="788" b="1988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-278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025603">
            <a:off x="-1764819" y="7592620"/>
            <a:ext cx="3529638" cy="53887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4808875">
            <a:off x="-2207868" y="-909253"/>
            <a:ext cx="3944942" cy="3875906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3600693">
            <a:off x="15147169" y="7033181"/>
            <a:ext cx="5816163" cy="4028232"/>
            <a:chOff x="0" y="0"/>
            <a:chExt cx="3429000" cy="23749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-278" b="-27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12" id="12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r="-237551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r="-518" t="-3535" b="0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590321" y="276373"/>
            <a:ext cx="5908845" cy="260497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011476" y="3066351"/>
            <a:ext cx="3955567" cy="346896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011476" y="6535321"/>
            <a:ext cx="3955567" cy="244268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335478" y="3015801"/>
            <a:ext cx="3955567" cy="351952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7335478" y="6535321"/>
            <a:ext cx="3955567" cy="3457228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2054280" y="3645842"/>
            <a:ext cx="3977651" cy="29953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r="0" t="-278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0101156">
            <a:off x="10789186" y="1079477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3593" r="-237551" t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7"/>
              <a:stretch>
                <a:fillRect l="-4322" r="-518" t="-3535" b="0"/>
              </a:stretch>
            </a:blip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296991">
            <a:off x="3055702" y="1435689"/>
            <a:ext cx="12128005" cy="779429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2700000">
            <a:off x="-3021635" y="2042349"/>
            <a:ext cx="5117166" cy="127289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3569674">
            <a:off x="-2435523" y="-1078537"/>
            <a:ext cx="3944942" cy="387590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1025603">
            <a:off x="-1458512" y="7218919"/>
            <a:ext cx="4019186" cy="613616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5623574" y="7528621"/>
            <a:ext cx="3318508" cy="404782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-295103">
            <a:off x="5046620" y="4377866"/>
            <a:ext cx="8360231" cy="179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74"/>
              </a:lnSpc>
            </a:pPr>
            <a:r>
              <a:rPr lang="en-US" sz="13647">
                <a:solidFill>
                  <a:srgbClr val="605048"/>
                </a:solidFill>
                <a:latin typeface="Carelia"/>
              </a:rPr>
              <a:t>Dúvidas?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27259">
            <a:off x="8362120" y="1566278"/>
            <a:ext cx="891928" cy="9089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1369857">
            <a:off x="-8946082" y="3195344"/>
            <a:ext cx="10934794" cy="7573357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158316" y="2338138"/>
            <a:ext cx="13971368" cy="122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099" spc="299">
                <a:solidFill>
                  <a:srgbClr val="605048"/>
                </a:solidFill>
                <a:latin typeface="Carelia"/>
              </a:rPr>
              <a:t>Godot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91116" y="4800322"/>
            <a:ext cx="7330558" cy="7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7"/>
              </a:lnSpc>
            </a:pPr>
            <a:r>
              <a:rPr lang="en-US" sz="4648">
                <a:solidFill>
                  <a:srgbClr val="605048"/>
                </a:solidFill>
                <a:latin typeface="Carelia"/>
              </a:rPr>
              <a:t>Representação gráfica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50093" y="4497761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91116" y="5971900"/>
            <a:ext cx="9781859" cy="7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7"/>
              </a:lnSpc>
            </a:pPr>
            <a:r>
              <a:rPr lang="en-US" sz="4648">
                <a:solidFill>
                  <a:srgbClr val="605048"/>
                </a:solidFill>
                <a:latin typeface="Carelia"/>
              </a:rPr>
              <a:t>Familiaridade com a ferramenta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0093" y="5669339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50093" y="6793097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91116" y="7095657"/>
            <a:ext cx="8903091" cy="7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7"/>
              </a:lnSpc>
            </a:pPr>
            <a:r>
              <a:rPr lang="en-US" sz="4648">
                <a:solidFill>
                  <a:srgbClr val="605048"/>
                </a:solidFill>
                <a:latin typeface="Carelia"/>
              </a:rPr>
              <a:t>Ferramenta rápida e poderosa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921304">
            <a:off x="10065681" y="-4534537"/>
            <a:ext cx="12128005" cy="779429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793056">
            <a:off x="-5347750" y="6389853"/>
            <a:ext cx="12128005" cy="779429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6656032"/>
            <a:ext cx="4278998" cy="5219399"/>
          </a:xfrm>
          <a:prstGeom prst="rect">
            <a:avLst/>
          </a:prstGeom>
        </p:spPr>
      </p:pic>
      <p:grpSp>
        <p:nvGrpSpPr>
          <p:cNvPr name="Group 16" id="16"/>
          <p:cNvGrpSpPr>
            <a:grpSpLocks noChangeAspect="true"/>
          </p:cNvGrpSpPr>
          <p:nvPr/>
        </p:nvGrpSpPr>
        <p:grpSpPr>
          <a:xfrm rot="-9081209">
            <a:off x="9755306" y="-5785150"/>
            <a:ext cx="4921956" cy="7315995"/>
            <a:chOff x="0" y="0"/>
            <a:chExt cx="3175000" cy="4719320"/>
          </a:xfrm>
        </p:grpSpPr>
        <p:sp>
          <p:nvSpPr>
            <p:cNvPr name="Freeform 17" id="17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r="-237551" t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r="-518" t="-3535" b="0"/>
              </a:stretch>
            </a:blip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true" flipV="false" rot="-873034">
            <a:off x="14970934" y="625867"/>
            <a:ext cx="4576731" cy="686939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8175697">
            <a:off x="15933786" y="8168974"/>
            <a:ext cx="4708429" cy="117122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7306022">
            <a:off x="15507546" y="8590549"/>
            <a:ext cx="3629837" cy="35663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1369857">
            <a:off x="-8946082" y="3195344"/>
            <a:ext cx="10934794" cy="7573357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158316" y="2338138"/>
            <a:ext cx="13971368" cy="122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099" spc="299">
                <a:solidFill>
                  <a:srgbClr val="605048"/>
                </a:solidFill>
                <a:latin typeface="Carelia"/>
              </a:rPr>
              <a:t>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91116" y="4230014"/>
            <a:ext cx="7330558" cy="7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7"/>
              </a:lnSpc>
            </a:pPr>
            <a:r>
              <a:rPr lang="en-US" sz="4648">
                <a:solidFill>
                  <a:srgbClr val="605048"/>
                </a:solidFill>
                <a:latin typeface="Carelia"/>
              </a:rPr>
              <a:t>Mercado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50093" y="3927454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91116" y="5401592"/>
            <a:ext cx="9781859" cy="7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7"/>
              </a:lnSpc>
            </a:pPr>
            <a:r>
              <a:rPr lang="en-US" sz="4648">
                <a:solidFill>
                  <a:srgbClr val="605048"/>
                </a:solidFill>
                <a:latin typeface="Carelia"/>
              </a:rPr>
              <a:t>Vários vendedores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0093" y="5099032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50093" y="6222789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91116" y="6525349"/>
            <a:ext cx="8903091" cy="7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7"/>
              </a:lnSpc>
            </a:pPr>
            <a:r>
              <a:rPr lang="en-US" sz="4648">
                <a:solidFill>
                  <a:srgbClr val="605048"/>
                </a:solidFill>
                <a:latin typeface="Carelia"/>
              </a:rPr>
              <a:t>Varios Compradores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921304">
            <a:off x="10065681" y="-4534537"/>
            <a:ext cx="12128005" cy="779429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793056">
            <a:off x="-5347750" y="6389853"/>
            <a:ext cx="12128005" cy="779429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6656032"/>
            <a:ext cx="4278998" cy="5219399"/>
          </a:xfrm>
          <a:prstGeom prst="rect">
            <a:avLst/>
          </a:prstGeom>
        </p:spPr>
      </p:pic>
      <p:grpSp>
        <p:nvGrpSpPr>
          <p:cNvPr name="Group 16" id="16"/>
          <p:cNvGrpSpPr>
            <a:grpSpLocks noChangeAspect="true"/>
          </p:cNvGrpSpPr>
          <p:nvPr/>
        </p:nvGrpSpPr>
        <p:grpSpPr>
          <a:xfrm rot="-9081209">
            <a:off x="9755306" y="-5785150"/>
            <a:ext cx="4921956" cy="7315995"/>
            <a:chOff x="0" y="0"/>
            <a:chExt cx="3175000" cy="4719320"/>
          </a:xfrm>
        </p:grpSpPr>
        <p:sp>
          <p:nvSpPr>
            <p:cNvPr name="Freeform 17" id="17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r="-237551" t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r="-518" t="-3535" b="0"/>
              </a:stretch>
            </a:blip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true" flipV="false" rot="-873034">
            <a:off x="14970934" y="625867"/>
            <a:ext cx="4576731" cy="686939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8175697">
            <a:off x="15933786" y="8168974"/>
            <a:ext cx="4708429" cy="117122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7306022">
            <a:off x="15507546" y="8590549"/>
            <a:ext cx="3629837" cy="356631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671943" y="7344965"/>
            <a:ext cx="1763729" cy="131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12966" y="7647525"/>
            <a:ext cx="8903091" cy="7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7"/>
              </a:lnSpc>
            </a:pPr>
            <a:r>
              <a:rPr lang="en-US" sz="4648">
                <a:solidFill>
                  <a:srgbClr val="605048"/>
                </a:solidFill>
                <a:latin typeface="Carelia"/>
              </a:rPr>
              <a:t>Sem interferência humana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1369857">
            <a:off x="-8946082" y="3195344"/>
            <a:ext cx="10934794" cy="7573357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158316" y="1990538"/>
            <a:ext cx="13971368" cy="104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9"/>
              </a:lnSpc>
            </a:pPr>
            <a:r>
              <a:rPr lang="en-US" sz="9499" spc="256">
                <a:solidFill>
                  <a:srgbClr val="605048"/>
                </a:solidFill>
                <a:latin typeface="Carelia"/>
              </a:rPr>
              <a:t>Passos do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33866" y="4933387"/>
            <a:ext cx="4000489" cy="52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605048"/>
                </a:solidFill>
                <a:latin typeface="Carelia"/>
              </a:rPr>
              <a:t>Gera Vendedores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92843" y="4497761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3866" y="6104965"/>
            <a:ext cx="4000489" cy="52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605048"/>
                </a:solidFill>
                <a:latin typeface="Carelia"/>
              </a:rPr>
              <a:t>Gera Compradores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92843" y="5669339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92843" y="6793097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3866" y="6869752"/>
            <a:ext cx="3722983" cy="108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605048"/>
                </a:solidFill>
                <a:latin typeface="Carelia"/>
              </a:rPr>
              <a:t>Comprador Visita os Vendedores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14949" y="4957298"/>
            <a:ext cx="6144351" cy="52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605048"/>
                </a:solidFill>
                <a:latin typeface="Carelia"/>
              </a:rPr>
              <a:t>Comprador volta no Vendedor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73926" y="4521672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14949" y="6128876"/>
            <a:ext cx="3722983" cy="52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605048"/>
                </a:solidFill>
                <a:latin typeface="Carelia"/>
              </a:rPr>
              <a:t>Negociação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73926" y="5693250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73926" y="6817007"/>
            <a:ext cx="1763729" cy="131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90"/>
              </a:lnSpc>
            </a:pPr>
            <a:r>
              <a:rPr lang="en-US" sz="7707">
                <a:solidFill>
                  <a:srgbClr val="605048"/>
                </a:solidFill>
                <a:latin typeface="Carelia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14949" y="7252633"/>
            <a:ext cx="3722983" cy="52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605048"/>
                </a:solidFill>
                <a:latin typeface="Carelia"/>
              </a:rPr>
              <a:t>Sucesso ou Falha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921304">
            <a:off x="10065681" y="-4534537"/>
            <a:ext cx="12128005" cy="779429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793056">
            <a:off x="-5347750" y="6389853"/>
            <a:ext cx="12128005" cy="779429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6656032"/>
            <a:ext cx="4278998" cy="5219399"/>
          </a:xfrm>
          <a:prstGeom prst="rect">
            <a:avLst/>
          </a:prstGeom>
        </p:spPr>
      </p:pic>
      <p:grpSp>
        <p:nvGrpSpPr>
          <p:cNvPr name="Group 22" id="22"/>
          <p:cNvGrpSpPr>
            <a:grpSpLocks noChangeAspect="true"/>
          </p:cNvGrpSpPr>
          <p:nvPr/>
        </p:nvGrpSpPr>
        <p:grpSpPr>
          <a:xfrm rot="-9081209">
            <a:off x="9755306" y="-5785150"/>
            <a:ext cx="4921956" cy="7315995"/>
            <a:chOff x="0" y="0"/>
            <a:chExt cx="3175000" cy="4719320"/>
          </a:xfrm>
        </p:grpSpPr>
        <p:sp>
          <p:nvSpPr>
            <p:cNvPr name="Freeform 23" id="23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r="-237551" t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r="-518" t="-3535" b="0"/>
              </a:stretch>
            </a:blip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true" flipV="false" rot="-873034">
            <a:off x="14970934" y="625867"/>
            <a:ext cx="4576731" cy="686939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8175697">
            <a:off x="15933786" y="8168974"/>
            <a:ext cx="4708429" cy="117122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7306022">
            <a:off x="15507546" y="8590549"/>
            <a:ext cx="3629837" cy="3566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r="-237551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r="-518" t="-3535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11909" r="0" b="0"/>
          <a:stretch>
            <a:fillRect/>
          </a:stretch>
        </p:blipFill>
        <p:spPr>
          <a:xfrm flipH="false" flipV="false" rot="0">
            <a:off x="3012062" y="1285875"/>
            <a:ext cx="12323754" cy="933757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452338" y="3113391"/>
            <a:ext cx="11443202" cy="122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11139" spc="300">
                <a:solidFill>
                  <a:srgbClr val="605048"/>
                </a:solidFill>
                <a:latin typeface="Carelia"/>
              </a:rPr>
              <a:t>Vendedores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9" id="9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r="-237551" t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r="-518" t="-3535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r="0" t="-278" b="-27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r="-2492" t="-10996" b="-11124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r="0" t="-278" b="-278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r="-2492" t="-10996" b="-11124"/>
              </a:stretch>
            </a:blip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6388641">
            <a:off x="-1851477" y="-1782207"/>
            <a:ext cx="4019186" cy="613616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160405">
            <a:off x="15165536" y="6265084"/>
            <a:ext cx="3507936" cy="4278879"/>
          </a:xfrm>
          <a:prstGeom prst="rect">
            <a:avLst/>
          </a:prstGeom>
        </p:spPr>
      </p:pic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18687" r="0" b="18826"/>
          <a:stretch>
            <a:fillRect/>
          </a:stretch>
        </p:blipFill>
        <p:spPr>
          <a:xfrm flipH="false" flipV="false" rot="0">
            <a:off x="3959316" y="4904829"/>
            <a:ext cx="10429245" cy="3664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9887" r="788" b="1988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-278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025603">
            <a:off x="-1764819" y="7592620"/>
            <a:ext cx="3529638" cy="53887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4808875">
            <a:off x="-2207868" y="-909253"/>
            <a:ext cx="3944942" cy="387590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65559" y="1375582"/>
            <a:ext cx="7829845" cy="642079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095404" y="1375582"/>
            <a:ext cx="9959847" cy="6594192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3600693">
            <a:off x="15147169" y="7033181"/>
            <a:ext cx="5816163" cy="4028232"/>
            <a:chOff x="0" y="0"/>
            <a:chExt cx="3429000" cy="23749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-278" b="-27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14" id="14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13593" r="-237551" t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10"/>
              <a:stretch>
                <a:fillRect l="-4322" r="-518" t="-3535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r="-237551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r="-518" t="-3535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11909" r="0" b="0"/>
          <a:stretch>
            <a:fillRect/>
          </a:stretch>
        </p:blipFill>
        <p:spPr>
          <a:xfrm flipH="false" flipV="false" rot="0">
            <a:off x="3012062" y="1285875"/>
            <a:ext cx="12323754" cy="933757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452338" y="3113391"/>
            <a:ext cx="11443202" cy="122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11139" spc="300">
                <a:solidFill>
                  <a:srgbClr val="605048"/>
                </a:solidFill>
                <a:latin typeface="Carelia"/>
              </a:rPr>
              <a:t>Compradores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9" id="9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r="-237551" t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r="-518" t="-3535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r="0" t="-278" b="-27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r="-2492" t="-10996" b="-11124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r="0" t="-278" b="-278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r="-2492" t="-10996" b="-11124"/>
              </a:stretch>
            </a:blip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6388641">
            <a:off x="-1851477" y="-1782207"/>
            <a:ext cx="4019186" cy="613616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160405">
            <a:off x="15165536" y="6265084"/>
            <a:ext cx="3507936" cy="4278879"/>
          </a:xfrm>
          <a:prstGeom prst="rect">
            <a:avLst/>
          </a:prstGeom>
        </p:spPr>
      </p:pic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18756" r="0" b="18756"/>
          <a:stretch>
            <a:fillRect/>
          </a:stretch>
        </p:blipFill>
        <p:spPr>
          <a:xfrm flipH="false" flipV="false" rot="0">
            <a:off x="3959316" y="4904829"/>
            <a:ext cx="10429245" cy="3664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9887" r="788" b="1988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-278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025603">
            <a:off x="-1764819" y="7592620"/>
            <a:ext cx="3529638" cy="53887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4808875">
            <a:off x="-2207868" y="-909253"/>
            <a:ext cx="3944942" cy="3875906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3600693">
            <a:off x="15147169" y="7033181"/>
            <a:ext cx="5816163" cy="4028232"/>
            <a:chOff x="0" y="0"/>
            <a:chExt cx="3429000" cy="23749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-278" b="-27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12" id="12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r="-237551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r="-518" t="-3535" b="0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82230" y="254591"/>
            <a:ext cx="14977546" cy="187566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49670" y="2297972"/>
            <a:ext cx="8282909" cy="472721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8820907" y="3378958"/>
            <a:ext cx="8962130" cy="256524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273515" y="6267546"/>
            <a:ext cx="7740971" cy="3870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9887" r="788" b="1988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-278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025603">
            <a:off x="-1764819" y="7592620"/>
            <a:ext cx="3529638" cy="53887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4808875">
            <a:off x="-2207868" y="-909253"/>
            <a:ext cx="3944942" cy="3875906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3600693">
            <a:off x="15147169" y="7033181"/>
            <a:ext cx="5816163" cy="4028232"/>
            <a:chOff x="0" y="0"/>
            <a:chExt cx="3429000" cy="23749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r="0" t="-278" b="-27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r="-2492" t="-10996" b="-1112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12" id="12"/>
            <p:cNvSpPr/>
            <p:nvPr/>
          </p:nvSpPr>
          <p:spPr>
            <a:xfrm flipH="true" flipV="true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r="-237551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r="-518" t="-3535" b="0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738765" y="220073"/>
            <a:ext cx="12810470" cy="984685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436171" y="220073"/>
            <a:ext cx="6405235" cy="24295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DAFj-SScqTo</dc:identifier>
  <dcterms:modified xsi:type="dcterms:W3CDTF">2011-08-01T06:04:30Z</dcterms:modified>
  <cp:revision>1</cp:revision>
  <dc:title>Minimalist Vintage Medieval Brown Museum Presentation</dc:title>
</cp:coreProperties>
</file>